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  <p:sldId id="395" r:id="rId33"/>
    <p:sldId id="396" r:id="rId34"/>
    <p:sldId id="397" r:id="rId35"/>
    <p:sldId id="398" r:id="rId36"/>
    <p:sldId id="399" r:id="rId37"/>
    <p:sldId id="401" r:id="rId38"/>
    <p:sldId id="400" r:id="rId39"/>
    <p:sldId id="402" r:id="rId40"/>
    <p:sldId id="403" r:id="rId41"/>
    <p:sldId id="405" r:id="rId42"/>
    <p:sldId id="407" r:id="rId43"/>
    <p:sldId id="40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  <p14:section name="9/28" id="{37AA5A92-A20C-429D-A600-546BB1CFB7C2}">
          <p14:sldIdLst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5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0C0"/>
    <a:srgbClr val="7030A0"/>
    <a:srgbClr val="4472C4"/>
    <a:srgbClr val="FFFFFF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87456" autoAdjust="0"/>
  </p:normalViewPr>
  <p:slideViewPr>
    <p:cSldViewPr snapToGrid="0">
      <p:cViewPr>
        <p:scale>
          <a:sx n="100" d="100"/>
          <a:sy n="100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2022/9/28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71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階層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2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8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43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571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69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 fold</a:t>
            </a:r>
          </a:p>
          <a:p>
            <a:r>
              <a:rPr lang="zh-TW" altLang="en-US" dirty="0"/>
              <a:t>階層 聚類</a:t>
            </a:r>
            <a:endParaRPr lang="en-US" altLang="zh-TW" dirty="0"/>
          </a:p>
          <a:p>
            <a:r>
              <a:rPr lang="zh-TW" altLang="en-US" dirty="0"/>
              <a:t>相異</a:t>
            </a:r>
            <a:r>
              <a:rPr lang="en-US" altLang="zh-TW" dirty="0"/>
              <a:t>column group</a:t>
            </a:r>
          </a:p>
          <a:p>
            <a:r>
              <a:rPr lang="en-US" altLang="zh-TW" dirty="0"/>
              <a:t>ABS(Correlation ), correlation^2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67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tw/books?hl=zh-TW&amp;lr=&amp;id=-q59yzR6LGAC&amp;oi=fnd&amp;pg=PR13&amp;dq=block+modeling&amp;ots=YksRwuesGH&amp;sig=ngaRFj8tiKPtZxkHYj5aAFZgYTk&amp;redir_esc=y#v=onepage&amp;q=block%20modeling&amp;f=fals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cholar.google.com.tw/scholar?q=JSTOR+the+analysis+of+multivariate+binary+data&amp;hl=zh-TW&amp;as_sdt=0&amp;as_vis=1&amp;oi=scholar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Split train and test in first place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>
                <a:sym typeface="Wingdings" panose="05000000000000000000" pitchFamily="2" charset="2"/>
              </a:rPr>
              <a:t>Lightgbm</a:t>
            </a:r>
            <a:r>
              <a:rPr lang="en-US" altLang="zh-TW" dirty="0">
                <a:sym typeface="Wingdings" panose="05000000000000000000" pitchFamily="2" charset="2"/>
              </a:rPr>
              <a:t> train on recall, not f1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Columns sequencing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Adding Gini impurity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column randomly in each group </a:t>
            </a:r>
            <a:r>
              <a:rPr lang="en-US" altLang="zh-TW" dirty="0">
                <a:sym typeface="Wingdings" panose="05000000000000000000" pitchFamily="2" charset="2"/>
              </a:rPr>
              <a:t> drop minimum sum of column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empty column first, then drop column on each axis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Literature review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TW" dirty="0"/>
              <a:t>	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7162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FDD9BD-1E15-49E2-9F33-027EA9A6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7" y="537029"/>
            <a:ext cx="6708969" cy="60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285947"/>
              </p:ext>
            </p:extLst>
          </p:nvPr>
        </p:nvGraphicFramePr>
        <p:xfrm>
          <a:off x="1286935" y="3876981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89704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593079"/>
              </p:ext>
            </p:extLst>
          </p:nvPr>
        </p:nvGraphicFramePr>
        <p:xfrm>
          <a:off x="1286935" y="1690688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73749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Sequencing column with Gini impurity.</a:t>
            </a:r>
            <a:endParaRPr lang="zh-TW" altLang="en-US" dirty="0"/>
          </a:p>
        </p:txBody>
      </p:sp>
      <p:sp>
        <p:nvSpPr>
          <p:cNvPr id="5" name="箭號: 左-右雙向 4">
            <a:extLst>
              <a:ext uri="{FF2B5EF4-FFF2-40B4-BE49-F238E27FC236}">
                <a16:creationId xmlns:a16="http://schemas.microsoft.com/office/drawing/2014/main" id="{6EBAEFE8-5423-4609-9F2E-4969AC752CC5}"/>
              </a:ext>
            </a:extLst>
          </p:cNvPr>
          <p:cNvSpPr/>
          <p:nvPr/>
        </p:nvSpPr>
        <p:spPr>
          <a:xfrm>
            <a:off x="1286935" y="6063274"/>
            <a:ext cx="9618129" cy="606176"/>
          </a:xfrm>
          <a:prstGeom prst="leftRightArrow">
            <a:avLst/>
          </a:prstGeom>
          <a:gradFill>
            <a:gsLst>
              <a:gs pos="0">
                <a:srgbClr val="FF000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Type Impurity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4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AC7FF-F895-4374-BD1B-F57388E6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2D7AE-4671-4BBE-A9B7-69F27256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0" y="1825625"/>
            <a:ext cx="4210638" cy="2943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1052A-1781-4FD7-B522-A4F652AD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47" y="1690688"/>
            <a:ext cx="3685239" cy="3113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E92030-2852-4C76-9214-AB0D94E9BC98}"/>
              </a:ext>
            </a:extLst>
          </p:cNvPr>
          <p:cNvSpPr/>
          <p:nvPr/>
        </p:nvSpPr>
        <p:spPr>
          <a:xfrm>
            <a:off x="5955392" y="59775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Doreian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P.,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Batagelj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V.,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Ferligoj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A. (2005).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Generalized blockmodeling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 (No. 25). Cambridge university press.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927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E79D80-C006-44C9-95CC-F8F4BE5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5" y="2068559"/>
            <a:ext cx="8116433" cy="454405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2EBE847-C04B-4591-9183-75CD0CC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63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B7224-26EE-4781-9143-F9F139D5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D661A7-591C-4218-84D9-6BCAC92F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965"/>
            <a:ext cx="834506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5FCEA-CDB5-49C8-B28E-72D95624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Analysis of Multivariate Binary 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936D1-5564-4FA0-B763-72EAED401CA4}"/>
              </a:ext>
            </a:extLst>
          </p:cNvPr>
          <p:cNvSpPr/>
          <p:nvPr/>
        </p:nvSpPr>
        <p:spPr>
          <a:xfrm>
            <a:off x="6724650" y="6095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Cox, D. R. (1972). The analysis of multivariate binary data.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Applied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, 113-120.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E21568-ADC2-4137-8CE3-FD3F1B91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277292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58E6D3-50CB-4094-88F3-4C4538D4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4" y="3719244"/>
            <a:ext cx="5815746" cy="2989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27DC97-405F-4C53-8457-231F2E81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8" y="35976"/>
            <a:ext cx="4609672" cy="3718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993E02-0DD0-4318-91C5-393F6CE2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54891"/>
            <a:ext cx="5724265" cy="2953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23E02-8E92-4BDD-9CCE-E44AFD95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127" y="87717"/>
            <a:ext cx="4877086" cy="3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458AFFC-EDF6-4DBA-BE1F-67D3EF08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27" y="40561"/>
            <a:ext cx="5015612" cy="34199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2D6C77-0551-4FD1-9E6B-B24124EB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9" y="3737067"/>
            <a:ext cx="5734196" cy="29535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2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A5FDA1-4AA3-4B85-8AC0-872B851DD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52" y="0"/>
            <a:ext cx="3560748" cy="3842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F3E6C9-95C0-448C-BE2D-5603CD6A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226" y="3737068"/>
            <a:ext cx="5932378" cy="29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5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AD35A7-EC51-47CE-8B77-CBEDFB1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04" y="0"/>
            <a:ext cx="4267796" cy="3057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D643C4-7204-48D6-8572-2732950A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26" y="40561"/>
            <a:ext cx="5189965" cy="35911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D88BC-DDBC-4B99-8E97-D52C9C39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02" y="3710174"/>
            <a:ext cx="5965602" cy="3013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E9F8FC-97AD-44E4-9845-3CF78096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4" y="3737067"/>
            <a:ext cx="6055225" cy="29869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91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0FC0625-4519-45B6-B15D-A5112A3A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4" y="0"/>
            <a:ext cx="4410691" cy="32675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F25C6-D655-4808-A5D2-3868A416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0"/>
            <a:ext cx="5303646" cy="3638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D12B9C-E73C-477F-B569-0ACEC0F5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66" y="3710174"/>
            <a:ext cx="5965603" cy="2964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01D43-82B0-4B07-A3C1-16630747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7" y="3737066"/>
            <a:ext cx="5836635" cy="29201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6703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BBAB78-F0E0-4C1B-AA3E-E446C4D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29" y="0"/>
            <a:ext cx="5562141" cy="3868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0718E9-2EC3-4DBB-933A-21146744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941" y="0"/>
            <a:ext cx="3286584" cy="2876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B97162-B035-4A66-8356-9B9E8263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03" y="3658855"/>
            <a:ext cx="6074834" cy="30670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5C1C0E-6C61-4AE5-B86A-86E1F342F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3" y="3710174"/>
            <a:ext cx="5965603" cy="2991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7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16034</TotalTime>
  <Words>1065</Words>
  <Application>Microsoft Office PowerPoint</Application>
  <PresentationFormat>寬螢幕</PresentationFormat>
  <Paragraphs>335</Paragraphs>
  <Slides>43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  <vt:lpstr>Weekly Progress</vt:lpstr>
      <vt:lpstr>PowerPoint 簡報</vt:lpstr>
      <vt:lpstr>Sequencing column with Gini impurity.</vt:lpstr>
      <vt:lpstr>Block modeling</vt:lpstr>
      <vt:lpstr>Block modeling</vt:lpstr>
      <vt:lpstr>Block modeling</vt:lpstr>
      <vt:lpstr>The Analysis of Multivariate Binary Data</vt:lpstr>
      <vt:lpstr>Shape 1</vt:lpstr>
      <vt:lpstr>Shape 2</vt:lpstr>
      <vt:lpstr>Shape 3</vt:lpstr>
      <vt:lpstr>Shape 4</vt:lpstr>
      <vt:lpstr>Shape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TerryYang</cp:lastModifiedBy>
  <cp:revision>240</cp:revision>
  <dcterms:created xsi:type="dcterms:W3CDTF">2022-06-26T16:23:17Z</dcterms:created>
  <dcterms:modified xsi:type="dcterms:W3CDTF">2022-09-28T01:46:38Z</dcterms:modified>
</cp:coreProperties>
</file>